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8" r:id="rId1"/>
  </p:sldMasterIdLst>
  <p:notesMasterIdLst>
    <p:notesMasterId r:id="rId10"/>
  </p:notesMasterIdLst>
  <p:sldIdLst>
    <p:sldId id="292" r:id="rId2"/>
    <p:sldId id="303" r:id="rId3"/>
    <p:sldId id="1365" r:id="rId4"/>
    <p:sldId id="1366" r:id="rId5"/>
    <p:sldId id="257" r:id="rId6"/>
    <p:sldId id="1363" r:id="rId7"/>
    <p:sldId id="1364" r:id="rId8"/>
    <p:sldId id="301" r:id="rId9"/>
  </p:sldIdLst>
  <p:sldSz cx="9144000" cy="5143500" type="screen16x9"/>
  <p:notesSz cx="7010400" cy="1203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077"/>
    <a:srgbClr val="7091A1"/>
    <a:srgbClr val="89C7DC"/>
    <a:srgbClr val="7B8E93"/>
    <a:srgbClr val="64848B"/>
    <a:srgbClr val="C0C0C0"/>
    <a:srgbClr val="BBD700"/>
    <a:srgbClr val="777777"/>
    <a:srgbClr val="C7E3E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88" autoAdjust="0"/>
  </p:normalViewPr>
  <p:slideViewPr>
    <p:cSldViewPr snapToGrid="0" snapToObjects="1">
      <p:cViewPr varScale="1">
        <p:scale>
          <a:sx n="90" d="100"/>
          <a:sy n="90" d="100"/>
        </p:scale>
        <p:origin x="99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6040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6040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215153-265D-4A3A-A7D0-FDF22396F73D}" type="datetimeFigureOut">
              <a:rPr lang="en-US" smtClean="0"/>
              <a:t>23-Jul-22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4775" y="1504950"/>
            <a:ext cx="7219950" cy="4062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94057"/>
            <a:ext cx="5608320" cy="474059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2"/>
            <a:ext cx="3037840" cy="6040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2"/>
            <a:ext cx="3037840" cy="60406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FE42C6-A4BB-4E61-A104-0FFF7714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8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063D-4AB9-42BA-A2D0-B8ADC671D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21" y="101878"/>
            <a:ext cx="1354099" cy="5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3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F9AF9-8A7D-4557-A9F7-42EDBF323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21" y="101878"/>
            <a:ext cx="1354099" cy="5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3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F3F5DB5-0AAE-C945-9AA0-528112CA05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4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4" y="205980"/>
            <a:ext cx="6643691" cy="46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9787"/>
            <a:ext cx="8229600" cy="368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5DB5-0AAE-C945-9AA0-528112CA054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8BBF6-8F4A-4D11-9669-0FB55D963CA1}"/>
              </a:ext>
            </a:extLst>
          </p:cNvPr>
          <p:cNvSpPr txBox="1"/>
          <p:nvPr userDrawn="1"/>
        </p:nvSpPr>
        <p:spPr>
          <a:xfrm>
            <a:off x="7159336" y="4635863"/>
            <a:ext cx="182880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2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30607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30607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30607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30607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30607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30607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B54DA5B-63A4-14B8-6C92-021A58F5E567}"/>
              </a:ext>
            </a:extLst>
          </p:cNvPr>
          <p:cNvSpPr txBox="1">
            <a:spLocks/>
          </p:cNvSpPr>
          <p:nvPr/>
        </p:nvSpPr>
        <p:spPr>
          <a:xfrm>
            <a:off x="209107" y="2506724"/>
            <a:ext cx="7772400" cy="53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06077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08">
              <a:defRPr/>
            </a:pPr>
            <a:r>
              <a:rPr lang="en-US" sz="3600" b="1" dirty="0">
                <a:solidFill>
                  <a:schemeClr val="tx2"/>
                </a:solidFill>
                <a:cs typeface="Times New Roman" panose="02020603050405020304" pitchFamily="18" charset="0"/>
              </a:rPr>
              <a:t>Testing Swapped and Short Wires in Cables</a:t>
            </a:r>
          </a:p>
        </p:txBody>
      </p:sp>
      <p:pic>
        <p:nvPicPr>
          <p:cNvPr id="1026" name="Picture 2" descr="Hetronic Inc. | LinkedIn">
            <a:extLst>
              <a:ext uri="{FF2B5EF4-FFF2-40B4-BE49-F238E27FC236}">
                <a16:creationId xmlns:a16="http://schemas.microsoft.com/office/drawing/2014/main" id="{9246F4FF-6CEE-A49C-4ABA-5FEDE977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6" y="0"/>
            <a:ext cx="1335274" cy="12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4783-92AE-6317-006D-E3628AC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CC2E0-E253-0B8B-09C2-47920F436FCA}"/>
              </a:ext>
            </a:extLst>
          </p:cNvPr>
          <p:cNvSpPr txBox="1"/>
          <p:nvPr/>
        </p:nvSpPr>
        <p:spPr>
          <a:xfrm>
            <a:off x="457200" y="1424763"/>
            <a:ext cx="5069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Swapped wires in cables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between Wires in connector.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printing labels for only the passed items. </a:t>
            </a:r>
          </a:p>
        </p:txBody>
      </p:sp>
    </p:spTree>
    <p:extLst>
      <p:ext uri="{BB962C8B-B14F-4D97-AF65-F5344CB8AC3E}">
        <p14:creationId xmlns:p14="http://schemas.microsoft.com/office/powerpoint/2010/main" val="87472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4783-92AE-6317-006D-E3628AC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F9723-3FA0-8A35-31C6-F85666982FAC}"/>
              </a:ext>
            </a:extLst>
          </p:cNvPr>
          <p:cNvSpPr txBox="1"/>
          <p:nvPr/>
        </p:nvSpPr>
        <p:spPr>
          <a:xfrm>
            <a:off x="563526" y="1403498"/>
            <a:ext cx="811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swapped and short wires in different cables items ,automate and control </a:t>
            </a:r>
            <a:br>
              <a:rPr lang="en-US" dirty="0"/>
            </a:br>
            <a:r>
              <a:rPr lang="en-US" dirty="0"/>
              <a:t>labels printing for passed items with desktop application.</a:t>
            </a:r>
          </a:p>
        </p:txBody>
      </p:sp>
    </p:spTree>
    <p:extLst>
      <p:ext uri="{BB962C8B-B14F-4D97-AF65-F5344CB8AC3E}">
        <p14:creationId xmlns:p14="http://schemas.microsoft.com/office/powerpoint/2010/main" val="416497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DB-2DCF-B76C-E171-E078AC49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Desktop Application: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1C3E3-F9E7-CDE5-A98A-98328A66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DB5-0AAE-C945-9AA0-528112CA054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62F03-B51C-AA30-F260-EE1149EB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1" y="1184879"/>
            <a:ext cx="460121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Table 1"/>
          <p:cNvGraphicFramePr/>
          <p:nvPr/>
        </p:nvGraphicFramePr>
        <p:xfrm>
          <a:off x="1387441" y="679321"/>
          <a:ext cx="6146447" cy="2573909"/>
        </p:xfrm>
        <a:graphic>
          <a:graphicData uri="http://schemas.openxmlformats.org/drawingml/2006/table">
            <a:tbl>
              <a:tblPr/>
              <a:tblGrid>
                <a:gridCol w="30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5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+mn-lt"/>
                        </a:rPr>
                        <a:t>84500010 / 84500010-RXCAN </a:t>
                      </a: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Test JIG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+mn-lt"/>
                        </a:rPr>
                        <a:t>85410001 Test </a:t>
                      </a: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JIG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3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CustomShape 2"/>
          <p:cNvSpPr/>
          <p:nvPr/>
        </p:nvSpPr>
        <p:spPr>
          <a:xfrm>
            <a:off x="1159560" y="17280"/>
            <a:ext cx="4120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306077"/>
                </a:solidFill>
                <a:latin typeface="Calibri"/>
                <a:ea typeface="DejaVu Sans"/>
              </a:rPr>
              <a:t>Semi-Automation Projects</a:t>
            </a:r>
            <a:endParaRPr lang="en-US" spc="-1" dirty="0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25921" y="3519181"/>
            <a:ext cx="5559840" cy="1168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been built using micro controller to detect Swapped, Shorted, Open Wiring Connections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will provide the test result whether the harness Passed or Fail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Prior release of these jigs, wires are being tested one by one, as a result: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Inspection Time been reduced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Risk of having wires not tested or escape been avoided </a:t>
            </a:r>
            <a:endParaRPr lang="en-US" sz="1000" spc="-1" dirty="0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791720" y="3064321"/>
            <a:ext cx="55598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200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200" b="1" spc="-1" dirty="0">
                <a:solidFill>
                  <a:srgbClr val="000000"/>
                </a:solidFill>
                <a:latin typeface="Calibri"/>
                <a:ea typeface="DejaVu Sans"/>
              </a:rPr>
              <a:t>Benefits:</a:t>
            </a:r>
            <a:endParaRPr lang="en-US" sz="1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F4CF7-4FED-44FD-B495-BF0DD733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2" r="20457"/>
          <a:stretch/>
        </p:blipFill>
        <p:spPr>
          <a:xfrm>
            <a:off x="1505652" y="1257270"/>
            <a:ext cx="2863849" cy="1895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4B19C-6BF8-4514-B0E7-289460E4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12" r="15912"/>
          <a:stretch/>
        </p:blipFill>
        <p:spPr>
          <a:xfrm>
            <a:off x="4571641" y="1272234"/>
            <a:ext cx="2863849" cy="18900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Table 1"/>
          <p:cNvGraphicFramePr/>
          <p:nvPr/>
        </p:nvGraphicFramePr>
        <p:xfrm>
          <a:off x="1387441" y="679321"/>
          <a:ext cx="6146447" cy="2573909"/>
        </p:xfrm>
        <a:graphic>
          <a:graphicData uri="http://schemas.openxmlformats.org/drawingml/2006/table">
            <a:tbl>
              <a:tblPr/>
              <a:tblGrid>
                <a:gridCol w="30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5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+mn-lt"/>
                        </a:rPr>
                        <a:t>09000010-UNIC </a:t>
                      </a: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Test JIG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+mn-lt"/>
                        </a:rPr>
                        <a:t>09000020-UNIC </a:t>
                      </a: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Test JIG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3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CustomShape 2"/>
          <p:cNvSpPr/>
          <p:nvPr/>
        </p:nvSpPr>
        <p:spPr>
          <a:xfrm>
            <a:off x="1159560" y="17280"/>
            <a:ext cx="4120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306077"/>
                </a:solidFill>
                <a:latin typeface="Calibri"/>
                <a:ea typeface="DejaVu Sans"/>
              </a:rPr>
              <a:t>Semi-Automation Projects</a:t>
            </a:r>
            <a:endParaRPr lang="en-US" spc="-1" dirty="0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25921" y="3519181"/>
            <a:ext cx="5559840" cy="1168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been built using micro controller to detect Swapped, Shorted, Open Wiring Connections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will provide the test result whether the harness Passed or Fail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Prior release of these jigs, wires are being tested one by one, as a result: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Inspection Time been reduced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Risk of having wires not tested or escape been avoided </a:t>
            </a:r>
            <a:endParaRPr lang="en-US" sz="1000" spc="-1" dirty="0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791720" y="3064321"/>
            <a:ext cx="55598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200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200" b="1" spc="-1" dirty="0">
                <a:solidFill>
                  <a:srgbClr val="000000"/>
                </a:solidFill>
                <a:latin typeface="Calibri"/>
                <a:ea typeface="DejaVu Sans"/>
              </a:rPr>
              <a:t>Benefits:</a:t>
            </a:r>
            <a:endParaRPr lang="en-US" sz="1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F4CF7-4FED-44FD-B495-BF0DD733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0" r="20900"/>
          <a:stretch/>
        </p:blipFill>
        <p:spPr>
          <a:xfrm>
            <a:off x="1473592" y="1267256"/>
            <a:ext cx="2863848" cy="1895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4B19C-6BF8-4514-B0E7-289460E48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08" r="23006"/>
          <a:stretch/>
        </p:blipFill>
        <p:spPr>
          <a:xfrm>
            <a:off x="4572001" y="1272234"/>
            <a:ext cx="2882900" cy="18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Table 1"/>
          <p:cNvGraphicFramePr/>
          <p:nvPr/>
        </p:nvGraphicFramePr>
        <p:xfrm>
          <a:off x="2673350" y="584201"/>
          <a:ext cx="3203188" cy="2669029"/>
        </p:xfrm>
        <a:graphic>
          <a:graphicData uri="http://schemas.openxmlformats.org/drawingml/2006/table">
            <a:tbl>
              <a:tblPr/>
              <a:tblGrid>
                <a:gridCol w="320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8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54192028 Test JIG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1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CustomShape 2"/>
          <p:cNvSpPr/>
          <p:nvPr/>
        </p:nvSpPr>
        <p:spPr>
          <a:xfrm>
            <a:off x="1159560" y="17280"/>
            <a:ext cx="4120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306077"/>
                </a:solidFill>
                <a:latin typeface="Calibri"/>
                <a:ea typeface="DejaVu Sans"/>
              </a:rPr>
              <a:t>Semi-Automation Projects</a:t>
            </a:r>
            <a:endParaRPr lang="en-US" spc="-1" dirty="0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25921" y="3519181"/>
            <a:ext cx="5559840" cy="1168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been built using micro controller to detect Swapped, Shorted, Open Wiring Connections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Test Jig will provide the test result whether the harness Passed or Fail</a:t>
            </a:r>
            <a:endParaRPr lang="en-US" sz="1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spc="-1" dirty="0">
              <a:latin typeface="Arial"/>
            </a:endParaRPr>
          </a:p>
          <a:p>
            <a:pPr marL="171360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Prior release of these jigs, wires are being tested one by one, as a result: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Inspection Time been reduced</a:t>
            </a:r>
            <a:endParaRPr lang="en-US" sz="1000" spc="-1" dirty="0">
              <a:latin typeface="Arial"/>
            </a:endParaRPr>
          </a:p>
          <a:p>
            <a:pPr marL="628560" lvl="1" indent="-170640">
              <a:buClr>
                <a:srgbClr val="000000"/>
              </a:buClr>
              <a:buFont typeface="Arial"/>
              <a:buChar char="•"/>
            </a:pPr>
            <a:r>
              <a:rPr lang="en-US" sz="1000" spc="-1" dirty="0">
                <a:solidFill>
                  <a:srgbClr val="000000"/>
                </a:solidFill>
                <a:latin typeface="Calibri"/>
                <a:ea typeface="DejaVu Sans"/>
              </a:rPr>
              <a:t>Risk of having wires not tested or escape been avoided </a:t>
            </a:r>
            <a:endParaRPr lang="en-US" sz="1000" spc="-1" dirty="0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791720" y="3064321"/>
            <a:ext cx="55598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200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200" b="1" spc="-1" dirty="0">
                <a:solidFill>
                  <a:srgbClr val="000000"/>
                </a:solidFill>
                <a:latin typeface="Calibri"/>
                <a:ea typeface="DejaVu Sans"/>
              </a:rPr>
              <a:t>Benefits:</a:t>
            </a:r>
            <a:endParaRPr lang="en-US" sz="1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F4CF7-4FED-44FD-B495-BF0DD733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2" r="21270"/>
          <a:stretch/>
        </p:blipFill>
        <p:spPr>
          <a:xfrm>
            <a:off x="2724150" y="1169276"/>
            <a:ext cx="3079750" cy="20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02DB-6117-2505-C6FC-CA269822312D}"/>
              </a:ext>
            </a:extLst>
          </p:cNvPr>
          <p:cNvSpPr txBox="1">
            <a:spLocks/>
          </p:cNvSpPr>
          <p:nvPr/>
        </p:nvSpPr>
        <p:spPr>
          <a:xfrm>
            <a:off x="1143000" y="2156253"/>
            <a:ext cx="6858000" cy="83099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060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venirNext LT Pro Regular" panose="020B0504020202020204"/>
              </a:rPr>
              <a:t>Thank You</a:t>
            </a:r>
            <a:endParaRPr lang="en-US" sz="5400" dirty="0">
              <a:latin typeface="AvenirNext LT Pro Regular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2601842"/>
      </p:ext>
    </p:extLst>
  </p:cSld>
  <p:clrMapOvr>
    <a:masterClrMapping/>
  </p:clrMapOvr>
</p:sld>
</file>

<file path=ppt/theme/theme1.xml><?xml version="1.0" encoding="utf-8"?>
<a:theme xmlns:a="http://schemas.openxmlformats.org/drawingml/2006/main" name="MethodeCo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11112</TotalTime>
  <Words>272</Words>
  <Application>Microsoft Office PowerPoint</Application>
  <PresentationFormat>On-screen Show (16:9)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AvenirNext LT Pro Regular</vt:lpstr>
      <vt:lpstr>Calibri</vt:lpstr>
      <vt:lpstr>MethodeCorp</vt:lpstr>
      <vt:lpstr>PowerPoint Presentation</vt:lpstr>
      <vt:lpstr>Problem:</vt:lpstr>
      <vt:lpstr>Objectives:</vt:lpstr>
      <vt:lpstr>Desktop Application: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Baird 2018 Global Industrial Conference</dc:title>
  <dc:creator>Walczak, Kristine</dc:creator>
  <cp:lastModifiedBy>Ahmed elhosseiny</cp:lastModifiedBy>
  <cp:revision>221</cp:revision>
  <cp:lastPrinted>2019-01-07T20:45:26Z</cp:lastPrinted>
  <dcterms:created xsi:type="dcterms:W3CDTF">2018-10-31T15:14:11Z</dcterms:created>
  <dcterms:modified xsi:type="dcterms:W3CDTF">2022-07-22T22:26:30Z</dcterms:modified>
</cp:coreProperties>
</file>